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2" r:id="rId3"/>
    <p:sldId id="264" r:id="rId4"/>
    <p:sldId id="271" r:id="rId5"/>
    <p:sldId id="267" r:id="rId6"/>
    <p:sldId id="272" r:id="rId7"/>
    <p:sldId id="273" r:id="rId8"/>
    <p:sldId id="274" r:id="rId9"/>
    <p:sldId id="275" r:id="rId10"/>
    <p:sldId id="276" r:id="rId11"/>
    <p:sldId id="266" r:id="rId12"/>
    <p:sldId id="270" r:id="rId13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Zástupný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24.8.2016</a:t>
            </a:r>
            <a:endParaRPr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Zástupný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24.8.2016</a:t>
            </a:r>
            <a:endParaRPr/>
          </a:p>
        </p:txBody>
      </p:sp>
      <p:sp>
        <p:nvSpPr>
          <p:cNvPr id="4" name="Zástupný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Zástupný objekt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Kliknite sem a upravte štýl predlohy textu</a:t>
            </a:r>
          </a:p>
          <a:p>
            <a:pPr lvl="1" rtl="0"/>
            <a:r>
              <a:t>Druhá úroveň</a:t>
            </a:r>
          </a:p>
          <a:p>
            <a:pPr lvl="2" rtl="0"/>
            <a:r>
              <a:t>Tretia úroveň</a:t>
            </a:r>
          </a:p>
          <a:p>
            <a:pPr lvl="3" rtl="0"/>
            <a:r>
              <a:t>Štvrtá úroveň</a:t>
            </a:r>
          </a:p>
          <a:p>
            <a:pPr lvl="4" rtl="0"/>
            <a:r>
              <a:t>Piata úroveň</a:t>
            </a:r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sk-SK"/>
              <a:t>Upravte štýly predlohy textu</a:t>
            </a:r>
            <a:endParaRPr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k-SK"/>
              <a:t>Kliknutím upravte štýl predlohy podnadpisov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obrázky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sk-SK"/>
              <a:t>Upravte štýly predlohy textu</a:t>
            </a:r>
            <a:endParaRPr lang="sk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Zástupný obrázok 33" descr="Prázdny zástupný objekt na pridanie obrázka. Kliknite na zástupný objekt a vyberte požadovaný obrázok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/>
              <a:t>Ak chcete pridať obrázok, kliknite na ikonu</a:t>
            </a:r>
            <a:endParaRPr dirty="0"/>
          </a:p>
        </p:txBody>
      </p:sp>
      <p:grpSp>
        <p:nvGrpSpPr>
          <p:cNvPr id="98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Zástupný obrázok 33" descr="Prázdny zástupný objekt na pridanie obrázka. Kliknite na zástupný objekt a vyberte požadovaný obrázok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/>
              <a:t>Ak chcete pridať obrázok, kliknite na ikonu</a:t>
            </a:r>
            <a:endParaRPr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Zástupný obrázok 33" descr="Prázdny zástupný objekt na pridanie obrázka. Kliknite na zástupný objekt a vyberte požadovaný obrázok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/>
              <a:t>Ak chcete pridať obrázok, kliknite na ikonu</a:t>
            </a:r>
            <a:endParaRPr dirty="0"/>
          </a:p>
        </p:txBody>
      </p:sp>
      <p:sp>
        <p:nvSpPr>
          <p:cNvPr id="126" name="Zástupný tex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/>
              <a:t>Upraviť štýly predlohy textu</a:t>
            </a:r>
          </a:p>
        </p:txBody>
      </p:sp>
      <p:sp>
        <p:nvSpPr>
          <p:cNvPr id="8" name="Zástupné číslo snímk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Zástupná pät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Zástupný dá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k-SK"/>
              <a:t>Upravte štýly predlohy textu</a:t>
            </a:r>
            <a:endParaRPr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/>
              <a:t>Upraviť štýly predlohy textu</a:t>
            </a:r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k-SK"/>
              <a:t>Upravte štýly predlohy textu</a:t>
            </a:r>
            <a:endParaRPr dirty="0"/>
          </a:p>
        </p:txBody>
      </p:sp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Voľný tvar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Voľný tvar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Voľný tvar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Voľný tvar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Voľný tvar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Voľný tvar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Voľný tvar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Voľný tvar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Voľný tvar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Voľný tvar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Voľný tvar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Voľný tvar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Zástupný obrázok 2" descr="Prázdny zástupný objekt na pridanie obrázka. Kliknite na zástupný objekt a vyberte požadovaný obrázok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k-SK"/>
              <a:t>Ak chcete pridať obrázok, kliknite na ikonu</a:t>
            </a:r>
            <a:endParaRPr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/>
              <a:t>Upraviť štýly predlohy textu</a:t>
            </a:r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Upravte štýly predlohy textu</a:t>
            </a:r>
            <a:endParaRPr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sk-SK"/>
              <a:t>Upravte štýly predlohy textu</a:t>
            </a:r>
            <a:endParaRPr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Upravte štýly predlohy textu</a:t>
            </a:r>
            <a:endParaRPr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sk-SK"/>
              <a:t>Upravte štýly predlohy textu</a:t>
            </a:r>
            <a:endParaRPr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/>
              <a:t>Upraviť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Upravte štýly predlohy textu</a:t>
            </a:r>
            <a:endParaRPr/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Upravte štýly predlohy textu</a:t>
            </a:r>
            <a:endParaRPr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k-SK"/>
              <a:t>Upraviť štýly predlohy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k-SK"/>
              <a:t>Upraviť štýly predlohy textu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/>
          </a:p>
        </p:txBody>
      </p:sp>
      <p:sp>
        <p:nvSpPr>
          <p:cNvPr id="9" name="Zástupné číslo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Zástupná pät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Zástupný dá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Upravte štýly predlohy textu</a:t>
            </a:r>
            <a:endParaRPr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Zástupný dá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é číslo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Zástupná pät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Zástupný dá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s popis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k-SK"/>
              <a:t>Upravte štýly predlohy textu</a:t>
            </a:r>
            <a:endParaRPr lang="sk"/>
          </a:p>
        </p:txBody>
      </p:sp>
      <p:grpSp>
        <p:nvGrpSpPr>
          <p:cNvPr id="9" name="Skupin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Zástupný obrázok 33" descr="Prázdny zástupný objekt na pridanie obrázka. Kliknite na zástupný objekt a vyberte požadovaný obrázok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/>
              <a:t>Ak chcete pridať obrázok, kliknite na ikonu</a:t>
            </a:r>
            <a:endParaRPr dirty="0"/>
          </a:p>
        </p:txBody>
      </p:sp>
      <p:sp>
        <p:nvSpPr>
          <p:cNvPr id="39" name="Zástupný tex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/>
              <a:t>Upraviť štýly predlohy textu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Zástupný obrázok 33" descr="Prázdny zástupný objekt na pridanie obrázka. Kliknite na zástupný objekt a vyberte požadovaný obrázok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/>
              <a:t>Ak chcete pridať obrázok, kliknite na ikonu</a:t>
            </a:r>
            <a:endParaRPr dirty="0"/>
          </a:p>
        </p:txBody>
      </p:sp>
      <p:sp>
        <p:nvSpPr>
          <p:cNvPr id="40" name="Zástupný tex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/>
              <a:t>Upraviť štýly predlohy textu</a:t>
            </a:r>
          </a:p>
        </p:txBody>
      </p:sp>
      <p:sp>
        <p:nvSpPr>
          <p:cNvPr id="8" name="Zástupné číslo snímk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Zástupná pät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Zástupný dá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obrázky s popis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Upravte štýly predlohy textu</a:t>
            </a:r>
            <a:endParaRPr lang="sk"/>
          </a:p>
        </p:txBody>
      </p: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Zástupný obrázok 33" descr="Prázdny zástupný objekt na pridanie obrázka. Kliknite na zástupný objekt a vyberte požadovaný obrázok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/>
              <a:t>Ak chcete pridať obrázok, kliknite na ikonu</a:t>
            </a:r>
            <a:endParaRPr dirty="0"/>
          </a:p>
        </p:txBody>
      </p:sp>
      <p:sp>
        <p:nvSpPr>
          <p:cNvPr id="81" name="Zástupný tex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/>
              <a:t>Upraviť štýly predlohy textu</a:t>
            </a:r>
          </a:p>
        </p:txBody>
      </p:sp>
      <p:grpSp>
        <p:nvGrpSpPr>
          <p:cNvPr id="84" name="Skupin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Zástupný obrázok 33" descr="Prázdny zástupný objekt na pridanie obrázka. Kliknite na zástupný objekt a vyberte požadovaný obrázok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/>
              <a:t>Ak chcete pridať obrázok, kliknite na ikonu</a:t>
            </a:r>
            <a:endParaRPr dirty="0"/>
          </a:p>
        </p:txBody>
      </p:sp>
      <p:sp>
        <p:nvSpPr>
          <p:cNvPr id="82" name="Zástupný tex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/>
              <a:t>Upraviť štýly predlohy textu</a:t>
            </a:r>
          </a:p>
        </p:txBody>
      </p:sp>
      <p:grpSp>
        <p:nvGrpSpPr>
          <p:cNvPr id="97" name="Skupin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Zástupný obrázok 33" descr="Prázdny zástupný objekt na pridanie obrázka. Kliknite na zástupný objekt a vyberte požadovaný obrázok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/>
              <a:t>Ak chcete pridať obrázok, kliknite na ikonu</a:t>
            </a:r>
            <a:endParaRPr dirty="0"/>
          </a:p>
        </p:txBody>
      </p:sp>
      <p:sp>
        <p:nvSpPr>
          <p:cNvPr id="83" name="Zástupný tex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/>
              <a:t>Upraviť štýly predlohy textu</a:t>
            </a:r>
          </a:p>
        </p:txBody>
      </p:sp>
      <p:sp>
        <p:nvSpPr>
          <p:cNvPr id="8" name="Zástupné číslo snímk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Zástupná pät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Zástupný dá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nadpisu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"/>
              <a:t>Kliknite sem a upravte štýl predlohy nadpisov</a:t>
            </a:r>
            <a:endParaRPr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"/>
              <a:t>Upraviť štýly predlohy textu</a:t>
            </a:r>
          </a:p>
          <a:p>
            <a:pPr lvl="1" rtl="0"/>
            <a:r>
              <a:rPr lang="sk"/>
              <a:t>Druhá úroveň</a:t>
            </a:r>
          </a:p>
          <a:p>
            <a:pPr lvl="2" rtl="0"/>
            <a:r>
              <a:rPr lang="sk"/>
              <a:t>Tretia úroveň</a:t>
            </a:r>
          </a:p>
          <a:p>
            <a:pPr lvl="3" rtl="0"/>
            <a:r>
              <a:rPr lang="sk"/>
              <a:t>Štvrtá úroveň</a:t>
            </a:r>
          </a:p>
          <a:p>
            <a:pPr lvl="4" rtl="0"/>
            <a:r>
              <a:rPr lang="sk"/>
              <a:t>Piata úroveň</a:t>
            </a:r>
            <a:endParaRPr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24.8.2016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79700" y="1003300"/>
            <a:ext cx="8926513" cy="1828800"/>
          </a:xfrm>
        </p:spPr>
        <p:txBody>
          <a:bodyPr rtlCol="0">
            <a:normAutofit fontScale="90000"/>
          </a:bodyPr>
          <a:lstStyle/>
          <a:p>
            <a:pPr rtl="0"/>
            <a:r>
              <a:rPr lang="sk" dirty="0">
                <a:latin typeface="Arial Black" panose="020B0A04020102020204" pitchFamily="34" charset="0"/>
              </a:rPr>
              <a:t>NAJLEPŠIA INTERAKTÍVNA TABUĽA - REALITA</a:t>
            </a:r>
          </a:p>
        </p:txBody>
      </p:sp>
      <p:sp>
        <p:nvSpPr>
          <p:cNvPr id="3" name="Podtitul 2"/>
          <p:cNvSpPr>
            <a:spLocks noGrp="1"/>
          </p:cNvSpPr>
          <p:nvPr>
            <p:ph type="subTitle" idx="1"/>
          </p:nvPr>
        </p:nvSpPr>
        <p:spPr>
          <a:xfrm>
            <a:off x="7142956" y="3835400"/>
            <a:ext cx="3290890" cy="914400"/>
          </a:xfrm>
        </p:spPr>
        <p:txBody>
          <a:bodyPr rtlCol="0"/>
          <a:lstStyle/>
          <a:p>
            <a:pPr rtl="0"/>
            <a:r>
              <a:rPr lang="sk" dirty="0"/>
              <a:t>Peter Lengyel, </a:t>
            </a:r>
          </a:p>
          <a:p>
            <a:pPr rtl="0"/>
            <a:r>
              <a:rPr lang="sk" dirty="0"/>
              <a:t>Považská Bystrica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0" y="5288106"/>
            <a:ext cx="2406396" cy="139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objekt pre obsah 11" descr="Obrázok, na ktorom je osoba, vnútri, dieťa&#10;&#10;Automaticky generovaný popis">
            <a:extLst>
              <a:ext uri="{FF2B5EF4-FFF2-40B4-BE49-F238E27FC236}">
                <a16:creationId xmlns:a16="http://schemas.microsoft.com/office/drawing/2014/main" id="{D8645A2C-44DF-445E-A700-AD7068E422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6" r="23009" b="-1"/>
          <a:stretch/>
        </p:blipFill>
        <p:spPr>
          <a:xfrm>
            <a:off x="6172200" y="1825625"/>
            <a:ext cx="4951414" cy="418795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rtlCol="0" anchor="b">
            <a:normAutofit/>
          </a:bodyPr>
          <a:lstStyle/>
          <a:p>
            <a:pPr rtl="0"/>
            <a:r>
              <a:rPr lang="sk-SK" dirty="0"/>
              <a:t>Organizačná podpora  a vytváranie podmienok</a:t>
            </a:r>
            <a:endParaRPr lang="sk" dirty="0"/>
          </a:p>
        </p:txBody>
      </p:sp>
      <p:sp>
        <p:nvSpPr>
          <p:cNvPr id="4" name="Zástupný text 3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sk-SK" dirty="0"/>
              <a:t>... tvoríme podmienky, aby mohol učiteľ ťažiť zo </a:t>
            </a:r>
            <a:r>
              <a:rPr lang="sk-SK" dirty="0" err="1"/>
              <a:t>stuácií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13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4097882" cy="2103120"/>
          </a:xfrm>
        </p:spPr>
        <p:txBody>
          <a:bodyPr rtlCol="0"/>
          <a:lstStyle/>
          <a:p>
            <a:pPr rtl="0"/>
            <a:r>
              <a:rPr lang="sk" dirty="0"/>
              <a:t>Pridanie nadpisu snímky – 7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4097882" cy="2388077"/>
          </a:xfrm>
        </p:spPr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" dirty="0"/>
              <a:t>Čo je za televízorom ? 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sk-SK" dirty="0"/>
              <a:t>... tak som tam nakúkal, baštrngoval, sníval a dotváral si predstavu... </a:t>
            </a:r>
            <a:endParaRPr lang="en-US" dirty="0"/>
          </a:p>
        </p:txBody>
      </p:sp>
      <p:pic>
        <p:nvPicPr>
          <p:cNvPr id="5" name="Zástupný objekt pre obrázo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8" b="115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1524000"/>
            <a:ext cx="6807200" cy="45381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" dirty="0"/>
              <a:t>Potrebujete niekoho, s kým poznávate...</a:t>
            </a:r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" dirty="0"/>
              <a:t>Hľadaj, čo sa v ľuďoch skrýva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sk-SK" dirty="0"/>
              <a:t>... a nenechaj sa znechutiť prvotným odporom</a:t>
            </a:r>
            <a:endParaRPr lang="en-US" dirty="0"/>
          </a:p>
        </p:txBody>
      </p:sp>
      <p:sp>
        <p:nvSpPr>
          <p:cNvPr id="11" name="Zástupný objekt pre obrázok 10"/>
          <p:cNvSpPr>
            <a:spLocks noGrp="1"/>
          </p:cNvSpPr>
          <p:nvPr>
            <p:ph type="pic" idx="1"/>
          </p:nvPr>
        </p:nvSpPr>
        <p:spPr/>
      </p:sp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89"/>
          <a:stretch/>
        </p:blipFill>
        <p:spPr>
          <a:xfrm>
            <a:off x="836612" y="1031194"/>
            <a:ext cx="5948155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9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" dirty="0"/>
              <a:t>Každé dieťa môže mať svojho šampióna</a:t>
            </a:r>
          </a:p>
        </p:txBody>
      </p:sp>
      <p:sp>
        <p:nvSpPr>
          <p:cNvPr id="9" name="Zástupný obrázok 8" descr="Prázdny zástupný objekt na pridanie obrázka. Kliknite na zástupný objekt a vyberte požadovaný obrázok."/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828" y="1958253"/>
            <a:ext cx="3935536" cy="2540434"/>
          </a:xfrm>
          <a:prstGeom prst="rect">
            <a:avLst/>
          </a:prstGeom>
        </p:spPr>
      </p:pic>
      <p:sp>
        <p:nvSpPr>
          <p:cNvPr id="18" name="Zástupný objekt pre obrázok 17"/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19" name="Obrázok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-1" r="21895" b="31596"/>
          <a:stretch/>
        </p:blipFill>
        <p:spPr>
          <a:xfrm>
            <a:off x="1265028" y="1900210"/>
            <a:ext cx="3935536" cy="2595590"/>
          </a:xfrm>
          <a:prstGeom prst="rect">
            <a:avLst/>
          </a:prstGeom>
        </p:spPr>
      </p:pic>
      <p:pic>
        <p:nvPicPr>
          <p:cNvPr id="21" name="Obrázok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5"/>
          <a:stretch/>
        </p:blipFill>
        <p:spPr>
          <a:xfrm>
            <a:off x="6975717" y="1930400"/>
            <a:ext cx="3935536" cy="254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" dirty="0"/>
              <a:t>Deti sa menia cez rozhovory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sk-SK" dirty="0"/>
              <a:t>... nie cez monológ, ale cez rozhovor !!!</a:t>
            </a:r>
            <a:endParaRPr lang="en-US" dirty="0"/>
          </a:p>
        </p:txBody>
      </p:sp>
      <p:pic>
        <p:nvPicPr>
          <p:cNvPr id="10" name="Zástupný objekt pre obrázok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8" r="134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504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" dirty="0"/>
              <a:t>Vystavme ich realite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sk-SK" dirty="0"/>
              <a:t>... a bavme sa s nimi o ich pocitoch, postrehoch, návodoch a skúsenostiach. </a:t>
            </a:r>
            <a:endParaRPr lang="en-US" dirty="0"/>
          </a:p>
        </p:txBody>
      </p:sp>
      <p:pic>
        <p:nvPicPr>
          <p:cNvPr id="5" name="Zástupný objekt pre obrázo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8" r="134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148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2890" y="1330347"/>
            <a:ext cx="4424289" cy="2103120"/>
          </a:xfrm>
        </p:spPr>
        <p:txBody>
          <a:bodyPr rtlCol="0"/>
          <a:lstStyle/>
          <a:p>
            <a:pPr rtl="0"/>
            <a:r>
              <a:rPr lang="sk-SK" dirty="0"/>
              <a:t>Plnenie povinnej školskej dochádzky</a:t>
            </a:r>
            <a:endParaRPr lang="sk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sk-SK" dirty="0"/>
              <a:t>... nehodnotíme, ale diskutujeme</a:t>
            </a:r>
            <a:endParaRPr lang="en-US" dirty="0"/>
          </a:p>
        </p:txBody>
      </p:sp>
      <p:pic>
        <p:nvPicPr>
          <p:cNvPr id="8" name="Zástupný objekt pre obrázok 7" descr="Obrázok, na ktorom je vonkajšie, budova, zem, voda&#10;&#10;Automaticky generovaný popis">
            <a:extLst>
              <a:ext uri="{FF2B5EF4-FFF2-40B4-BE49-F238E27FC236}">
                <a16:creationId xmlns:a16="http://schemas.microsoft.com/office/drawing/2014/main" id="{D640770C-15BA-4907-9AFC-A539C9C469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7" r="138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244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jekt pre obrázok 6" descr="Obrázok, na ktorom je dieťa, chlapec, malé, mladé&#10;&#10;Automaticky generovaný popis">
            <a:extLst>
              <a:ext uri="{FF2B5EF4-FFF2-40B4-BE49-F238E27FC236}">
                <a16:creationId xmlns:a16="http://schemas.microsoft.com/office/drawing/2014/main" id="{820834B3-732E-4789-9964-12D8C2A49A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" r="30601" b="-1"/>
          <a:stretch/>
        </p:blipFill>
        <p:spPr>
          <a:xfrm>
            <a:off x="1065212" y="1825625"/>
            <a:ext cx="4954588" cy="418795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rtlCol="0" anchor="b">
            <a:normAutofit/>
          </a:bodyPr>
          <a:lstStyle/>
          <a:p>
            <a:pPr rtl="0"/>
            <a:r>
              <a:rPr lang="sk-SK" dirty="0"/>
              <a:t>Diskusia vo vlaku o zážitkoch z ciest</a:t>
            </a:r>
            <a:endParaRPr lang="sk" dirty="0"/>
          </a:p>
        </p:txBody>
      </p:sp>
      <p:sp>
        <p:nvSpPr>
          <p:cNvPr id="4" name="Zástupný tex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sk-SK" dirty="0"/>
              <a:t>... malí aj veľkí radi diskutujú. Každý vnímal niečo iné a spolu tvoria širokouhlý záznam zážitku.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55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lustrácia prírody 16: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3_TF03431377_TF03431377" id="{9F90FF6D-05B7-40D5-ABF5-23BF3A295D4F}" vid="{7B270E38-AAD2-40F7-82D7-C49F24BBD488}"/>
    </a:ext>
  </a:extLst>
</a:theme>
</file>

<file path=ppt/theme/theme2.xml><?xml version="1.0" encoding="utf-8"?>
<a:theme xmlns:a="http://schemas.openxmlformats.org/drawingml/2006/main" name="Motív balík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Prírodná prezentácia s ilustrovaným dizajnom prírodnej scenérie (širokouhlý formát)</Template>
  <TotalTime>91</TotalTime>
  <Words>143</Words>
  <Application>Microsoft Office PowerPoint</Application>
  <PresentationFormat>Širokouhlá</PresentationFormat>
  <Paragraphs>20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Segoe Print</vt:lpstr>
      <vt:lpstr>Ilustrácia prírody 16:9</vt:lpstr>
      <vt:lpstr>NAJLEPŠIA INTERAKTÍVNA TABUĽA - REALITA</vt:lpstr>
      <vt:lpstr>Čo je za televízorom ? </vt:lpstr>
      <vt:lpstr>Potrebujete niekoho, s kým poznávate...</vt:lpstr>
      <vt:lpstr>Hľadaj, čo sa v ľuďoch skrýva</vt:lpstr>
      <vt:lpstr>Každé dieťa môže mať svojho šampióna</vt:lpstr>
      <vt:lpstr>Deti sa menia cez rozhovory</vt:lpstr>
      <vt:lpstr>Vystavme ich realite</vt:lpstr>
      <vt:lpstr>Plnenie povinnej školskej dochádzky</vt:lpstr>
      <vt:lpstr>Diskusia vo vlaku o zážitkoch z ciest</vt:lpstr>
      <vt:lpstr>Organizačná podpora  a vytváranie podmienok</vt:lpstr>
      <vt:lpstr>Prezentácia programu PowerPoint</vt:lpstr>
      <vt:lpstr>Pridanie nadpisu snímky – 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NAJLEPŠIA INTERAKTÍVNA TABUĽA - REALITA</dc:title>
  <dc:creator>Edusmile s.r.o.</dc:creator>
  <cp:lastModifiedBy>Edusmile s.r.o.</cp:lastModifiedBy>
  <cp:revision>11</cp:revision>
  <dcterms:created xsi:type="dcterms:W3CDTF">2019-05-20T20:43:18Z</dcterms:created>
  <dcterms:modified xsi:type="dcterms:W3CDTF">2019-05-21T06:50:38Z</dcterms:modified>
</cp:coreProperties>
</file>